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F0502020204030204" pitchFamily="3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43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40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Руководство пользователя: Система заказа еды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пожаловать в руководство пользователя системы заказа еды. Здесь вы найдете все необходимые инструкции для работы с системой.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4C9698-CEB9-D42F-F0BE-3D15F36A6736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Выбор должности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Клиент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Пользователь, который заказывает еду через систему.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Администратор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Пользователь, который управляет данными и заказами в системе.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9636E3-6FCE-5121-9134-9DE54C4BAFA7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749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Действия клиента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5661303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Ввод данных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Укажите адрес, номер дома и телефон для доставки.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0828" y="5661303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Выбор блюд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606671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Выберите блюда из предлагаемого списка и укажите количество порций.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70B2AD-74BF-E089-D8E2-291AFAD2F113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Просмотр цены и сохранение заказа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Просмотр цены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Узнайте цену выбранных позиций перед подтверждением заказа.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600932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Сохранение заказа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Сохраните информацию о выбранном блюде и подтвердите заказ.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AA601E-B84B-2BE8-BF7B-E25D693FC8A1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10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Действия администратора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4158734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46537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4413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2365" y="4498896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Просмотр данных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487596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Просматривайте данные клиентов по заказам еды для управления и анализа.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52ECB0-E7EE-964B-C9AB-532806D8CAA2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963466"/>
            <a:ext cx="4933950" cy="23025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Схема работы системы для клиента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Ввод данных</a:t>
            </a:r>
            <a:endParaRPr lang="en-US" sz="215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Выбор блюд</a:t>
            </a:r>
            <a:endParaRPr lang="en-US" sz="21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Просмотр цены</a:t>
            </a:r>
            <a:endParaRPr lang="en-US" sz="215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695128" y="6516767"/>
            <a:ext cx="28021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Сохранение заказа</a:t>
            </a:r>
            <a:endParaRPr lang="en-US" sz="21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67585B-0115-EB34-253F-C10EA4899D56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Схема работы системы для администратора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95944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Просмотр данных клиентов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76067" y="4548783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36468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Анализ заказов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4246" y="3597712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6099453"/>
            <a:ext cx="3405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Управление данными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3949" y="632388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72180D-B0EC-C7FB-B242-7116B2E30FA2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104930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Заключение и ответы на вопросы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Спасибо за ознакомление с руководством пользователя системы заказа еды. Надеемся, что эта инструкция поможет вам эффективно использовать систему.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Если у вас возникнут какие-либо вопросы, обратитесь в службу поддержки.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C4ED3D-976E-7D5E-3B51-04A4378EE4D1}"/>
              </a:ext>
            </a:extLst>
          </p:cNvPr>
          <p:cNvSpPr/>
          <p:nvPr/>
        </p:nvSpPr>
        <p:spPr>
          <a:xfrm>
            <a:off x="12726649" y="7719934"/>
            <a:ext cx="1813810" cy="44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Произвольный</PresentationFormat>
  <Paragraphs>46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Merriweather Bold</vt:lpstr>
      <vt:lpstr>Open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Кирилл</cp:lastModifiedBy>
  <cp:revision>2</cp:revision>
  <dcterms:created xsi:type="dcterms:W3CDTF">2025-02-13T13:11:43Z</dcterms:created>
  <dcterms:modified xsi:type="dcterms:W3CDTF">2025-02-13T13:15:00Z</dcterms:modified>
</cp:coreProperties>
</file>